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6" r:id="rId5"/>
  </p:sldMasterIdLst>
  <p:notesMasterIdLst>
    <p:notesMasterId r:id="rId7"/>
  </p:notesMasterIdLst>
  <p:handoutMasterIdLst>
    <p:handoutMasterId r:id="rId8"/>
  </p:handoutMasterIdLst>
  <p:sldIdLst>
    <p:sldId id="322" r:id="rId6"/>
  </p:sldIdLst>
  <p:sldSz cx="7561263" cy="10693400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A00"/>
    <a:srgbClr val="00338D"/>
    <a:srgbClr val="7AB2DC"/>
    <a:srgbClr val="F99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03957-5DBF-8DD3-FD10-8D52442E4F3F}" v="2" dt="2024-11-08T13:28:29.051"/>
    <p1510:client id="{B3728131-37A3-CF95-A92F-78A4C0505C7A}" v="44" dt="2024-11-07T10:13:22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iddels stil 4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iddels stil 4 – uthev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iddels stil 4 – uthev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>
      <p:cViewPr varScale="1">
        <p:scale>
          <a:sx n="84" d="100"/>
          <a:sy n="84" d="100"/>
        </p:scale>
        <p:origin x="2640" y="10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3804" y="-126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rahamsson, Linda Mariette" userId="S::abmaba@ihelse.net::5b830543-3ad1-4fcc-83e9-0778144e393c" providerId="AD" clId="Web-{83B43549-A138-462E-55B4-7435841886DE}"/>
    <pc:docChg chg="modSld">
      <pc:chgData name="Abrahamsson, Linda Mariette" userId="S::abmaba@ihelse.net::5b830543-3ad1-4fcc-83e9-0778144e393c" providerId="AD" clId="Web-{83B43549-A138-462E-55B4-7435841886DE}" dt="2024-04-11T11:29:25.396" v="42" actId="20577"/>
      <pc:docMkLst>
        <pc:docMk/>
      </pc:docMkLst>
      <pc:sldChg chg="modSp">
        <pc:chgData name="Abrahamsson, Linda Mariette" userId="S::abmaba@ihelse.net::5b830543-3ad1-4fcc-83e9-0778144e393c" providerId="AD" clId="Web-{83B43549-A138-462E-55B4-7435841886DE}" dt="2024-04-11T11:29:25.396" v="42" actId="20577"/>
        <pc:sldMkLst>
          <pc:docMk/>
          <pc:sldMk cId="0" sldId="322"/>
        </pc:sldMkLst>
        <pc:spChg chg="mod">
          <ac:chgData name="Abrahamsson, Linda Mariette" userId="S::abmaba@ihelse.net::5b830543-3ad1-4fcc-83e9-0778144e393c" providerId="AD" clId="Web-{83B43549-A138-462E-55B4-7435841886DE}" dt="2024-04-11T11:29:25.396" v="42" actId="20577"/>
          <ac:spMkLst>
            <pc:docMk/>
            <pc:sldMk cId="0" sldId="322"/>
            <ac:spMk id="8196" creationId="{BB830853-882E-9E99-2FF0-E2B260B1D26C}"/>
          </ac:spMkLst>
        </pc:spChg>
      </pc:sldChg>
    </pc:docChg>
  </pc:docChgLst>
  <pc:docChgLst>
    <pc:chgData name="Abrahamsson, Linda Mariette" userId="S::abmaba@ihelse.net::5b830543-3ad1-4fcc-83e9-0778144e393c" providerId="AD" clId="Web-{8B603957-5DBF-8DD3-FD10-8D52442E4F3F}"/>
    <pc:docChg chg="modSld">
      <pc:chgData name="Abrahamsson, Linda Mariette" userId="S::abmaba@ihelse.net::5b830543-3ad1-4fcc-83e9-0778144e393c" providerId="AD" clId="Web-{8B603957-5DBF-8DD3-FD10-8D52442E4F3F}" dt="2024-11-08T13:28:29.051" v="1" actId="1076"/>
      <pc:docMkLst>
        <pc:docMk/>
      </pc:docMkLst>
      <pc:sldChg chg="addSp modSp">
        <pc:chgData name="Abrahamsson, Linda Mariette" userId="S::abmaba@ihelse.net::5b830543-3ad1-4fcc-83e9-0778144e393c" providerId="AD" clId="Web-{8B603957-5DBF-8DD3-FD10-8D52442E4F3F}" dt="2024-11-08T13:28:29.051" v="1" actId="1076"/>
        <pc:sldMkLst>
          <pc:docMk/>
          <pc:sldMk cId="0" sldId="322"/>
        </pc:sldMkLst>
        <pc:picChg chg="add mod">
          <ac:chgData name="Abrahamsson, Linda Mariette" userId="S::abmaba@ihelse.net::5b830543-3ad1-4fcc-83e9-0778144e393c" providerId="AD" clId="Web-{8B603957-5DBF-8DD3-FD10-8D52442E4F3F}" dt="2024-11-08T13:28:29.051" v="1" actId="1076"/>
          <ac:picMkLst>
            <pc:docMk/>
            <pc:sldMk cId="0" sldId="322"/>
            <ac:picMk id="2" creationId="{34A6DE39-53C0-89FE-62F5-935700A3E0FB}"/>
          </ac:picMkLst>
        </pc:picChg>
      </pc:sldChg>
    </pc:docChg>
  </pc:docChgLst>
  <pc:docChgLst>
    <pc:chgData name="Abrahamsson, Linda Mariette" userId="S::abmaba@ihelse.net::5b830543-3ad1-4fcc-83e9-0778144e393c" providerId="AD" clId="Web-{AFCC81EF-E239-5DE5-7526-650CAB04BB77}"/>
    <pc:docChg chg="modSld">
      <pc:chgData name="Abrahamsson, Linda Mariette" userId="S::abmaba@ihelse.net::5b830543-3ad1-4fcc-83e9-0778144e393c" providerId="AD" clId="Web-{AFCC81EF-E239-5DE5-7526-650CAB04BB77}" dt="2024-05-14T12:17:10.128" v="0" actId="20577"/>
      <pc:docMkLst>
        <pc:docMk/>
      </pc:docMkLst>
      <pc:sldChg chg="modSp">
        <pc:chgData name="Abrahamsson, Linda Mariette" userId="S::abmaba@ihelse.net::5b830543-3ad1-4fcc-83e9-0778144e393c" providerId="AD" clId="Web-{AFCC81EF-E239-5DE5-7526-650CAB04BB77}" dt="2024-05-14T12:17:10.128" v="0" actId="20577"/>
        <pc:sldMkLst>
          <pc:docMk/>
          <pc:sldMk cId="0" sldId="322"/>
        </pc:sldMkLst>
        <pc:spChg chg="mod">
          <ac:chgData name="Abrahamsson, Linda Mariette" userId="S::abmaba@ihelse.net::5b830543-3ad1-4fcc-83e9-0778144e393c" providerId="AD" clId="Web-{AFCC81EF-E239-5DE5-7526-650CAB04BB77}" dt="2024-05-14T12:17:10.128" v="0" actId="20577"/>
          <ac:spMkLst>
            <pc:docMk/>
            <pc:sldMk cId="0" sldId="322"/>
            <ac:spMk id="8196" creationId="{BB830853-882E-9E99-2FF0-E2B260B1D26C}"/>
          </ac:spMkLst>
        </pc:spChg>
      </pc:sldChg>
    </pc:docChg>
  </pc:docChgLst>
  <pc:docChgLst>
    <pc:chgData name="Abrahamsson, Linda Mariette" userId="S::abmaba@ihelse.net::5b830543-3ad1-4fcc-83e9-0778144e393c" providerId="AD" clId="Web-{B3728131-37A3-CF95-A92F-78A4C0505C7A}"/>
    <pc:docChg chg="modSld">
      <pc:chgData name="Abrahamsson, Linda Mariette" userId="S::abmaba@ihelse.net::5b830543-3ad1-4fcc-83e9-0778144e393c" providerId="AD" clId="Web-{B3728131-37A3-CF95-A92F-78A4C0505C7A}" dt="2024-11-07T10:13:22.475" v="42" actId="20577"/>
      <pc:docMkLst>
        <pc:docMk/>
      </pc:docMkLst>
      <pc:sldChg chg="delSp modSp">
        <pc:chgData name="Abrahamsson, Linda Mariette" userId="S::abmaba@ihelse.net::5b830543-3ad1-4fcc-83e9-0778144e393c" providerId="AD" clId="Web-{B3728131-37A3-CF95-A92F-78A4C0505C7A}" dt="2024-11-07T10:13:22.475" v="42" actId="20577"/>
        <pc:sldMkLst>
          <pc:docMk/>
          <pc:sldMk cId="0" sldId="322"/>
        </pc:sldMkLst>
        <pc:spChg chg="mod">
          <ac:chgData name="Abrahamsson, Linda Mariette" userId="S::abmaba@ihelse.net::5b830543-3ad1-4fcc-83e9-0778144e393c" providerId="AD" clId="Web-{B3728131-37A3-CF95-A92F-78A4C0505C7A}" dt="2024-11-07T10:12:17.724" v="14" actId="20577"/>
          <ac:spMkLst>
            <pc:docMk/>
            <pc:sldMk cId="0" sldId="322"/>
            <ac:spMk id="8195" creationId="{081B48AF-95BA-C663-CB4D-B84CBEDF57CE}"/>
          </ac:spMkLst>
        </pc:spChg>
        <pc:spChg chg="mod">
          <ac:chgData name="Abrahamsson, Linda Mariette" userId="S::abmaba@ihelse.net::5b830543-3ad1-4fcc-83e9-0778144e393c" providerId="AD" clId="Web-{B3728131-37A3-CF95-A92F-78A4C0505C7A}" dt="2024-11-07T10:13:22.475" v="42" actId="20577"/>
          <ac:spMkLst>
            <pc:docMk/>
            <pc:sldMk cId="0" sldId="322"/>
            <ac:spMk id="8196" creationId="{BB830853-882E-9E99-2FF0-E2B260B1D26C}"/>
          </ac:spMkLst>
        </pc:spChg>
        <pc:picChg chg="del">
          <ac:chgData name="Abrahamsson, Linda Mariette" userId="S::abmaba@ihelse.net::5b830543-3ad1-4fcc-83e9-0778144e393c" providerId="AD" clId="Web-{B3728131-37A3-CF95-A92F-78A4C0505C7A}" dt="2024-11-07T10:12:11.396" v="13"/>
          <ac:picMkLst>
            <pc:docMk/>
            <pc:sldMk cId="0" sldId="322"/>
            <ac:picMk id="2" creationId="{5FEAA51D-DDD6-4880-8CC6-62F7F64418B8}"/>
          </ac:picMkLst>
        </pc:picChg>
      </pc:sldChg>
    </pc:docChg>
  </pc:docChgLst>
  <pc:docChgLst>
    <pc:chgData name="Abrahamsson, Linda Mariette" userId="S::abmaba@ihelse.net::5b830543-3ad1-4fcc-83e9-0778144e393c" providerId="AD" clId="Web-{5E869EB6-FB15-4E3F-A007-78102E378B3D}"/>
    <pc:docChg chg="modSld">
      <pc:chgData name="Abrahamsson, Linda Mariette" userId="S::abmaba@ihelse.net::5b830543-3ad1-4fcc-83e9-0778144e393c" providerId="AD" clId="Web-{5E869EB6-FB15-4E3F-A007-78102E378B3D}" dt="2024-01-16T08:32:16.995" v="121" actId="20577"/>
      <pc:docMkLst>
        <pc:docMk/>
      </pc:docMkLst>
      <pc:sldChg chg="modSp">
        <pc:chgData name="Abrahamsson, Linda Mariette" userId="S::abmaba@ihelse.net::5b830543-3ad1-4fcc-83e9-0778144e393c" providerId="AD" clId="Web-{5E869EB6-FB15-4E3F-A007-78102E378B3D}" dt="2024-01-16T08:32:16.995" v="121" actId="20577"/>
        <pc:sldMkLst>
          <pc:docMk/>
          <pc:sldMk cId="0" sldId="322"/>
        </pc:sldMkLst>
        <pc:spChg chg="mod">
          <ac:chgData name="Abrahamsson, Linda Mariette" userId="S::abmaba@ihelse.net::5b830543-3ad1-4fcc-83e9-0778144e393c" providerId="AD" clId="Web-{5E869EB6-FB15-4E3F-A007-78102E378B3D}" dt="2024-01-16T08:17:33.101" v="28" actId="20577"/>
          <ac:spMkLst>
            <pc:docMk/>
            <pc:sldMk cId="0" sldId="322"/>
            <ac:spMk id="8195" creationId="{081B48AF-95BA-C663-CB4D-B84CBEDF57CE}"/>
          </ac:spMkLst>
        </pc:spChg>
        <pc:spChg chg="mod">
          <ac:chgData name="Abrahamsson, Linda Mariette" userId="S::abmaba@ihelse.net::5b830543-3ad1-4fcc-83e9-0778144e393c" providerId="AD" clId="Web-{5E869EB6-FB15-4E3F-A007-78102E378B3D}" dt="2024-01-16T08:32:16.995" v="121" actId="20577"/>
          <ac:spMkLst>
            <pc:docMk/>
            <pc:sldMk cId="0" sldId="322"/>
            <ac:spMk id="8196" creationId="{BB830853-882E-9E99-2FF0-E2B260B1D26C}"/>
          </ac:spMkLst>
        </pc:spChg>
      </pc:sldChg>
    </pc:docChg>
  </pc:docChgLst>
  <pc:docChgLst>
    <pc:chgData name="Abrahamsson, Linda Mariette" userId="S::abmaba@ihelse.net::5b830543-3ad1-4fcc-83e9-0778144e393c" providerId="AD" clId="Web-{E39F0104-2601-4343-99AA-C5F3ECC24C75}"/>
    <pc:docChg chg="modSld">
      <pc:chgData name="Abrahamsson, Linda Mariette" userId="S::abmaba@ihelse.net::5b830543-3ad1-4fcc-83e9-0778144e393c" providerId="AD" clId="Web-{E39F0104-2601-4343-99AA-C5F3ECC24C75}" dt="2024-01-04T09:42:02.089" v="29" actId="20577"/>
      <pc:docMkLst>
        <pc:docMk/>
      </pc:docMkLst>
      <pc:sldChg chg="modSp">
        <pc:chgData name="Abrahamsson, Linda Mariette" userId="S::abmaba@ihelse.net::5b830543-3ad1-4fcc-83e9-0778144e393c" providerId="AD" clId="Web-{E39F0104-2601-4343-99AA-C5F3ECC24C75}" dt="2024-01-04T09:42:02.089" v="29" actId="20577"/>
        <pc:sldMkLst>
          <pc:docMk/>
          <pc:sldMk cId="0" sldId="322"/>
        </pc:sldMkLst>
        <pc:spChg chg="mod">
          <ac:chgData name="Abrahamsson, Linda Mariette" userId="S::abmaba@ihelse.net::5b830543-3ad1-4fcc-83e9-0778144e393c" providerId="AD" clId="Web-{E39F0104-2601-4343-99AA-C5F3ECC24C75}" dt="2024-01-04T09:42:02.089" v="29" actId="20577"/>
          <ac:spMkLst>
            <pc:docMk/>
            <pc:sldMk cId="0" sldId="322"/>
            <ac:spMk id="8196" creationId="{BB830853-882E-9E99-2FF0-E2B260B1D26C}"/>
          </ac:spMkLst>
        </pc:spChg>
        <pc:picChg chg="mod">
          <ac:chgData name="Abrahamsson, Linda Mariette" userId="S::abmaba@ihelse.net::5b830543-3ad1-4fcc-83e9-0778144e393c" providerId="AD" clId="Web-{E39F0104-2601-4343-99AA-C5F3ECC24C75}" dt="2024-01-04T09:41:18.510" v="27" actId="1076"/>
          <ac:picMkLst>
            <pc:docMk/>
            <pc:sldMk cId="0" sldId="322"/>
            <ac:picMk id="2" creationId="{5FEAA51D-DDD6-4880-8CC6-62F7F64418B8}"/>
          </ac:picMkLst>
        </pc:picChg>
      </pc:sldChg>
    </pc:docChg>
  </pc:docChgLst>
  <pc:docChgLst>
    <pc:chgData name="Abrahamsson, Linda Mariette" userId="S::abmaba@ihelse.net::5b830543-3ad1-4fcc-83e9-0778144e393c" providerId="AD" clId="Web-{D9A40FF8-2CF1-4802-A9E2-E59DB44B9A3E}"/>
    <pc:docChg chg="modSld">
      <pc:chgData name="Abrahamsson, Linda Mariette" userId="S::abmaba@ihelse.net::5b830543-3ad1-4fcc-83e9-0778144e393c" providerId="AD" clId="Web-{D9A40FF8-2CF1-4802-A9E2-E59DB44B9A3E}" dt="2023-11-22T13:59:28.192" v="23" actId="14100"/>
      <pc:docMkLst>
        <pc:docMk/>
      </pc:docMkLst>
      <pc:sldChg chg="addSp modSp">
        <pc:chgData name="Abrahamsson, Linda Mariette" userId="S::abmaba@ihelse.net::5b830543-3ad1-4fcc-83e9-0778144e393c" providerId="AD" clId="Web-{D9A40FF8-2CF1-4802-A9E2-E59DB44B9A3E}" dt="2023-11-22T13:59:28.192" v="23" actId="14100"/>
        <pc:sldMkLst>
          <pc:docMk/>
          <pc:sldMk cId="0" sldId="322"/>
        </pc:sldMkLst>
        <pc:spChg chg="mod">
          <ac:chgData name="Abrahamsson, Linda Mariette" userId="S::abmaba@ihelse.net::5b830543-3ad1-4fcc-83e9-0778144e393c" providerId="AD" clId="Web-{D9A40FF8-2CF1-4802-A9E2-E59DB44B9A3E}" dt="2023-11-22T13:54:56.564" v="12" actId="20577"/>
          <ac:spMkLst>
            <pc:docMk/>
            <pc:sldMk cId="0" sldId="322"/>
            <ac:spMk id="8195" creationId="{081B48AF-95BA-C663-CB4D-B84CBEDF57CE}"/>
          </ac:spMkLst>
        </pc:spChg>
        <pc:spChg chg="mod">
          <ac:chgData name="Abrahamsson, Linda Mariette" userId="S::abmaba@ihelse.net::5b830543-3ad1-4fcc-83e9-0778144e393c" providerId="AD" clId="Web-{D9A40FF8-2CF1-4802-A9E2-E59DB44B9A3E}" dt="2023-11-22T13:59:22.802" v="22" actId="20577"/>
          <ac:spMkLst>
            <pc:docMk/>
            <pc:sldMk cId="0" sldId="322"/>
            <ac:spMk id="8196" creationId="{BB830853-882E-9E99-2FF0-E2B260B1D26C}"/>
          </ac:spMkLst>
        </pc:spChg>
        <pc:picChg chg="add mod">
          <ac:chgData name="Abrahamsson, Linda Mariette" userId="S::abmaba@ihelse.net::5b830543-3ad1-4fcc-83e9-0778144e393c" providerId="AD" clId="Web-{D9A40FF8-2CF1-4802-A9E2-E59DB44B9A3E}" dt="2023-11-22T13:59:28.192" v="23" actId="14100"/>
          <ac:picMkLst>
            <pc:docMk/>
            <pc:sldMk cId="0" sldId="322"/>
            <ac:picMk id="2" creationId="{5FEAA51D-DDD6-4880-8CC6-62F7F64418B8}"/>
          </ac:picMkLst>
        </pc:picChg>
      </pc:sldChg>
    </pc:docChg>
  </pc:docChgLst>
  <pc:docChgLst>
    <pc:chgData name="Abrahamsson, Linda Mariette" userId="S::abmaba@ihelse.net::5b830543-3ad1-4fcc-83e9-0778144e393c" providerId="AD" clId="Web-{8F133C77-410A-468C-B89F-A07764DE1B0B}"/>
    <pc:docChg chg="modSld">
      <pc:chgData name="Abrahamsson, Linda Mariette" userId="S::abmaba@ihelse.net::5b830543-3ad1-4fcc-83e9-0778144e393c" providerId="AD" clId="Web-{8F133C77-410A-468C-B89F-A07764DE1B0B}" dt="2023-11-21T10:14:32.669" v="3" actId="20577"/>
      <pc:docMkLst>
        <pc:docMk/>
      </pc:docMkLst>
      <pc:sldChg chg="modSp">
        <pc:chgData name="Abrahamsson, Linda Mariette" userId="S::abmaba@ihelse.net::5b830543-3ad1-4fcc-83e9-0778144e393c" providerId="AD" clId="Web-{8F133C77-410A-468C-B89F-A07764DE1B0B}" dt="2023-11-21T10:14:32.669" v="3" actId="20577"/>
        <pc:sldMkLst>
          <pc:docMk/>
          <pc:sldMk cId="0" sldId="322"/>
        </pc:sldMkLst>
        <pc:spChg chg="mod">
          <ac:chgData name="Abrahamsson, Linda Mariette" userId="S::abmaba@ihelse.net::5b830543-3ad1-4fcc-83e9-0778144e393c" providerId="AD" clId="Web-{8F133C77-410A-468C-B89F-A07764DE1B0B}" dt="2023-11-21T10:14:32.669" v="3" actId="20577"/>
          <ac:spMkLst>
            <pc:docMk/>
            <pc:sldMk cId="0" sldId="322"/>
            <ac:spMk id="8196" creationId="{BB830853-882E-9E99-2FF0-E2B260B1D26C}"/>
          </ac:spMkLst>
        </pc:spChg>
      </pc:sldChg>
    </pc:docChg>
  </pc:docChgLst>
  <pc:docChgLst>
    <pc:chgData name="Abrahamsson, Linda Mariette" userId="S::abmaba@ihelse.net::5b830543-3ad1-4fcc-83e9-0778144e393c" providerId="AD" clId="Web-{E1A924AE-CDCB-41EC-8C81-D5FF2EB18C27}"/>
    <pc:docChg chg="modSld">
      <pc:chgData name="Abrahamsson, Linda Mariette" userId="S::abmaba@ihelse.net::5b830543-3ad1-4fcc-83e9-0778144e393c" providerId="AD" clId="Web-{E1A924AE-CDCB-41EC-8C81-D5FF2EB18C27}" dt="2023-12-05T09:39:19.763" v="6" actId="20577"/>
      <pc:docMkLst>
        <pc:docMk/>
      </pc:docMkLst>
      <pc:sldChg chg="modSp">
        <pc:chgData name="Abrahamsson, Linda Mariette" userId="S::abmaba@ihelse.net::5b830543-3ad1-4fcc-83e9-0778144e393c" providerId="AD" clId="Web-{E1A924AE-CDCB-41EC-8C81-D5FF2EB18C27}" dt="2023-12-05T09:39:19.763" v="6" actId="20577"/>
        <pc:sldMkLst>
          <pc:docMk/>
          <pc:sldMk cId="0" sldId="322"/>
        </pc:sldMkLst>
        <pc:spChg chg="mod">
          <ac:chgData name="Abrahamsson, Linda Mariette" userId="S::abmaba@ihelse.net::5b830543-3ad1-4fcc-83e9-0778144e393c" providerId="AD" clId="Web-{E1A924AE-CDCB-41EC-8C81-D5FF2EB18C27}" dt="2023-12-05T09:39:19.763" v="6" actId="20577"/>
          <ac:spMkLst>
            <pc:docMk/>
            <pc:sldMk cId="0" sldId="322"/>
            <ac:spMk id="8196" creationId="{BB830853-882E-9E99-2FF0-E2B260B1D26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BE1F3A3-1BA7-0D03-AAB5-685138B0A2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2704" tIns="46352" rIns="92704" bIns="46352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270EA9-740A-967E-9645-BEB2587225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2704" tIns="46352" rIns="92704" bIns="46352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8A13368-449D-40A0-8234-64163EE08F38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140B420-1DCA-9AAD-3CF9-D376E7A0FC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2704" tIns="46352" rIns="92704" bIns="46352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A35916A-5E52-BF0F-D692-0A28294EC7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2704" tIns="46352" rIns="92704" bIns="4635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BAC69A3-54F7-4DA9-93D1-F5E60567EF1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FCA5AD31-B9BF-F9EF-AE05-214A30E06E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A28D611-3127-8D89-8428-6BD77E886B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5300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271B2F0-6F3C-4AB2-A288-EDEFE23155AA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A736D315-289B-464F-C46B-2FFAD4A504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B72867E4-FA73-80EC-65B7-AF68764522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568" tIns="45784" rIns="91568" bIns="45784" rtlCol="0">
            <a:normAutofit/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AEF3439-0297-C355-58AF-9D2FADA596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5300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1B3E71B-4B86-239D-BF54-8A7AD5C0B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5300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215085F-5708-4211-B6CE-27C3C85A303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66738" y="3322638"/>
            <a:ext cx="6427787" cy="2290762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33475" y="6059488"/>
            <a:ext cx="5294313" cy="273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A985BD-CA7C-2322-576F-DCC538497C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377825" y="9737725"/>
            <a:ext cx="1765300" cy="7429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D28F2F-F5B8-604B-89F8-0BB27FAFD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645025" y="9955213"/>
            <a:ext cx="2395538" cy="3619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26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4CA8D8-0B28-6599-081B-57685F9893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377825" y="9737725"/>
            <a:ext cx="1765300" cy="7429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66FE66-3D7B-20D7-F7D6-A4E7E7E070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563938" y="9955213"/>
            <a:ext cx="3673475" cy="7381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62988E-478B-F4A4-C568-351050D4F4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5418138" y="9737725"/>
            <a:ext cx="1765300" cy="742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5325CCB-0AAC-435B-A2AF-32DEA3E9F8D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2488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ctrTitle"/>
          </p:nvPr>
        </p:nvSpPr>
        <p:spPr>
          <a:xfrm>
            <a:off x="566738" y="3322638"/>
            <a:ext cx="6427787" cy="1520006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" name="Undertittel 2"/>
          <p:cNvSpPr>
            <a:spLocks noGrp="1"/>
          </p:cNvSpPr>
          <p:nvPr>
            <p:ph type="subTitle" idx="1"/>
          </p:nvPr>
        </p:nvSpPr>
        <p:spPr>
          <a:xfrm>
            <a:off x="612279" y="5058668"/>
            <a:ext cx="6408712" cy="432048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5D557E6-71C4-17F2-C714-44B4F6259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377825" y="9737725"/>
            <a:ext cx="1765300" cy="7429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0677DA4-863A-28C4-EEFC-18A7BBD38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563938" y="9955213"/>
            <a:ext cx="3673475" cy="7381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CF9C064-342E-28CC-37D7-CC2683EF5F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5418138" y="9737725"/>
            <a:ext cx="1765300" cy="742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EAD6E49-6490-4ED4-92AB-33E34E9189FD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9557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66738" y="3322638"/>
            <a:ext cx="6427787" cy="229076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33475" y="6059488"/>
            <a:ext cx="5294313" cy="27320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867CACE-F9AA-4A14-456F-6976317D3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BD8A2-F44B-41DE-AF9E-77EFD28481BA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E4B77B-2D60-8A78-60CA-5268EAD5D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A3DF46-CF77-56ED-FF11-6CF5B159F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06C2F-F4A6-456B-B1C3-A788556A8BA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3583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D64A2D-6A4C-1190-6427-CD4DCDFB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4657B-06CE-4590-8619-AD0EF85D6BCA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F69726-39D8-33AB-230F-71F74DF84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56BF58-0049-0B3D-5DA1-31F78CEB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FB07A-E4FC-486E-BF0D-971869B1662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7565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6900" y="6872288"/>
            <a:ext cx="6427788" cy="21224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96900" y="4532313"/>
            <a:ext cx="6427788" cy="23399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6C4AA5-DE16-25FF-38B6-5DA009B25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06E42-237A-44B8-AB83-B2A3EE3A41A7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FCD715-1768-9975-7BC5-D3042364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DEE9B0-62A2-85DB-2FE2-4C4E10DCB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41CF0-3F62-46E2-8EC6-F6B038EB128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0224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7825" y="2495550"/>
            <a:ext cx="3325813" cy="705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856038" y="2495550"/>
            <a:ext cx="3327400" cy="705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13759D3-7812-1835-6D97-F6894E107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DAE9C-4A9E-4528-8547-BFF194322996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20E50A36-3079-22BC-4D88-E2744014D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EB1FB6A6-556E-8C98-A6A4-1B93A371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57156-7073-48B2-9D28-3F85B7F2427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8811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77825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77825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3841750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3841750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1D84F329-BFA8-3CA4-529A-96B5EE0EE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F4439-A6A9-4564-AF79-A7976C1F37BD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BB7A5990-7D05-CBDE-D7B4-87A41914C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BE952E5-E10A-D9EF-74D2-72CFA584D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B91EF-E67C-40D4-BD47-FB6ED60F44B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8959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265CC684-3638-A452-D592-D09344765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799E5-69CB-43E7-A908-D4110C50E73C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CCDAAEEC-8E13-61B2-78D1-6DF71AB4C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B153FA8-342B-B2ED-1001-E19E6EA9C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33080-9D58-46E9-BB28-0AB5C9CD2D6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0687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>
            <a:extLst>
              <a:ext uri="{FF2B5EF4-FFF2-40B4-BE49-F238E27FC236}">
                <a16:creationId xmlns:a16="http://schemas.microsoft.com/office/drawing/2014/main" id="{34E8F9D8-6FE6-4FB2-0AE9-2A9170AF7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63710-DBE2-4E72-A796-50F4A2FA1DC0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2880FA04-30CD-15B7-BBD8-021388F0A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E819153E-0F76-4609-B473-3C7D11BE4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92769-C330-4094-B409-B556D09768E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5406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77825" y="425450"/>
            <a:ext cx="2487613" cy="1812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955925" y="425450"/>
            <a:ext cx="4227513" cy="9126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77825" y="2238375"/>
            <a:ext cx="2487613" cy="73136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9511A442-0D67-1804-4634-A24D67577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E2B85-0841-4854-84AD-E9B2323666EA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D12A35C8-320D-AB09-94C4-5F7647350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D7E13170-CCAF-ED58-5B25-6CF2B7EA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24411-20A9-4DF5-9E7D-2307BDEB234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93628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82725" y="7485063"/>
            <a:ext cx="4535488" cy="884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482725" y="955675"/>
            <a:ext cx="4535488" cy="64150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482725" y="8369300"/>
            <a:ext cx="4535488" cy="1254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6BF4A1C9-BB4C-8BD9-F2B3-B4D0F4770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0E043-9FBC-4765-86DC-4EC61F6FF138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41829C48-5802-62B5-709F-2F72124C4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E48D82C-F126-E3E4-11F7-E4F930C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68C9D-E1B0-420B-99B1-474103B3356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40544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DF42AC-758B-14BA-FED2-5BE4DF7D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10B7B-B439-40C2-A6DC-140C66FF86FC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8A7BA9-661A-E558-CC3E-4497EC256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057CDD0-FF2E-807D-A34F-D9833570B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9E417-8AE0-443A-BDFF-5998AFCF346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1581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5483225" y="428625"/>
            <a:ext cx="1700213" cy="9123363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77825" y="428625"/>
            <a:ext cx="4953000" cy="9123363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67F7A6-F12B-AD18-4D1F-11B8D91AE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93F83-B906-4CD9-873F-B49F231FAF78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09D15C-7352-F75E-EF80-72C40AD8D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860FCE-DDA3-1B14-2F9A-8504CE48D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C3D6B-C9F1-4355-84B6-099F0174319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3093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E673C16-A69E-7C04-2560-902F79DD8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77825" y="2127250"/>
            <a:ext cx="6805613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BEDAB5A-56E6-23D0-B6EF-A85F2758F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7825" y="4194175"/>
            <a:ext cx="6805613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pic>
        <p:nvPicPr>
          <p:cNvPr id="1028" name="Bilde 5" descr="Vardesenter_signatur_sort_horisontal_uten undertekst-rgb.jpg">
            <a:extLst>
              <a:ext uri="{FF2B5EF4-FFF2-40B4-BE49-F238E27FC236}">
                <a16:creationId xmlns:a16="http://schemas.microsoft.com/office/drawing/2014/main" id="{A4466588-BB8E-3994-399A-3FE6028D0A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594850"/>
            <a:ext cx="33496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MSIPCMContentMarking" descr="{&quot;HashCode&quot;:-984461956,&quot;Placement&quot;:&quot;Footer&quot;,&quot;Top&quot;:821.343,&quot;Left&quot;:0.0,&quot;SlideWidth&quot;:595,&quot;SlideHeight&quot;:842}">
            <a:extLst>
              <a:ext uri="{FF2B5EF4-FFF2-40B4-BE49-F238E27FC236}">
                <a16:creationId xmlns:a16="http://schemas.microsoft.com/office/drawing/2014/main" id="{8DC5BAFF-589E-A389-6B0B-1C2A3556781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0431463"/>
            <a:ext cx="1446213" cy="2619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000">
                <a:solidFill>
                  <a:srgbClr val="000000"/>
                </a:solidFill>
                <a:latin typeface="Calibri" panose="020F0502020204030204" pitchFamily="34" charset="0"/>
              </a:rPr>
              <a:t>Følsomhet Intern (gul)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ssholder for tittel 1">
            <a:extLst>
              <a:ext uri="{FF2B5EF4-FFF2-40B4-BE49-F238E27FC236}">
                <a16:creationId xmlns:a16="http://schemas.microsoft.com/office/drawing/2014/main" id="{183EE441-8652-79E2-A683-6645DA5570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7825" y="428625"/>
            <a:ext cx="6805613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2051" name="Plassholder for tekst 2">
            <a:extLst>
              <a:ext uri="{FF2B5EF4-FFF2-40B4-BE49-F238E27FC236}">
                <a16:creationId xmlns:a16="http://schemas.microsoft.com/office/drawing/2014/main" id="{1226B161-7782-9E13-6F6B-0B55022953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77825" y="2495550"/>
            <a:ext cx="6805613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C6AE08-5FBC-42DB-1915-3F18BD980F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825" y="9910763"/>
            <a:ext cx="1765300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26948EEB-B94E-4B3C-9F72-F981C48ACF7A}" type="datetimeFigureOut">
              <a:rPr lang="nb-NO"/>
              <a:pPr>
                <a:defRPr/>
              </a:pPr>
              <a:t>08.11.2024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420711A-8646-F898-1655-9F0D339FE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863" y="9910763"/>
            <a:ext cx="2395537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9F0733-DCF4-A06D-C621-0E4C80556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18138" y="9910763"/>
            <a:ext cx="1765300" cy="5699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129B92F-1985-4E2E-B93E-EF9CFD6AC88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  <p:sp>
        <p:nvSpPr>
          <p:cNvPr id="2055" name="MSIPCMContentMarking" descr="{&quot;HashCode&quot;:-984461956,&quot;Placement&quot;:&quot;Footer&quot;,&quot;Top&quot;:821.343,&quot;Left&quot;:0.0,&quot;SlideWidth&quot;:595,&quot;SlideHeight&quot;:842}">
            <a:extLst>
              <a:ext uri="{FF2B5EF4-FFF2-40B4-BE49-F238E27FC236}">
                <a16:creationId xmlns:a16="http://schemas.microsoft.com/office/drawing/2014/main" id="{465B5B6F-73DA-BEF5-EAB4-544738FEC5C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0431463"/>
            <a:ext cx="1446213" cy="2619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000">
                <a:solidFill>
                  <a:srgbClr val="000000"/>
                </a:solidFill>
                <a:latin typeface="Calibri" panose="020F0502020204030204" pitchFamily="34" charset="0"/>
              </a:rPr>
              <a:t>Følsomhet Intern (gul)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Bilde 3">
            <a:extLst>
              <a:ext uri="{FF2B5EF4-FFF2-40B4-BE49-F238E27FC236}">
                <a16:creationId xmlns:a16="http://schemas.microsoft.com/office/drawing/2014/main" id="{84DD78FC-AFB5-ADF0-0320-5C777027C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7558087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081B48AF-95BA-C663-CB4D-B84CBEDF57C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7388" y="4081463"/>
            <a:ext cx="6553200" cy="792162"/>
          </a:xfrm>
        </p:spPr>
        <p:txBody>
          <a:bodyPr/>
          <a:lstStyle/>
          <a:p>
            <a:br>
              <a:rPr lang="nb-NO" altLang="nb-NO" sz="3200" b="1" dirty="0"/>
            </a:br>
            <a:br>
              <a:rPr lang="nb-NO" altLang="nb-NO" sz="3200" b="1" dirty="0"/>
            </a:br>
            <a:r>
              <a:rPr lang="nb-NO" altLang="nb-NO" sz="2800" b="1" dirty="0"/>
              <a:t>Velkommen til litterært spa: Høytlesning</a:t>
            </a:r>
            <a:endParaRPr lang="nb-NO" altLang="nb-NO" sz="2800" dirty="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BB830853-882E-9E99-2FF0-E2B260B1D2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3042"/>
            <a:ext cx="6654800" cy="4486275"/>
          </a:xfrm>
        </p:spPr>
        <p:txBody>
          <a:bodyPr/>
          <a:lstStyle/>
          <a:p>
            <a:endParaRPr lang="nb-NO" sz="1600" dirty="0">
              <a:cs typeface="Arial"/>
            </a:endParaRPr>
          </a:p>
          <a:p>
            <a:endParaRPr lang="nb-NO" sz="1800" dirty="0">
              <a:cs typeface="Arial"/>
            </a:endParaRPr>
          </a:p>
          <a:p>
            <a:r>
              <a:rPr lang="nb-NO" sz="1800">
                <a:cs typeface="Arial"/>
              </a:rPr>
              <a:t>Lesegruppe vil si at du, i fellesskap med andre, lytter til en tekst </a:t>
            </a:r>
            <a:r>
              <a:rPr lang="nb-NO" sz="1800" dirty="0">
                <a:cs typeface="Arial"/>
              </a:rPr>
              <a:t>som blir lest av en </a:t>
            </a:r>
            <a:r>
              <a:rPr lang="nb-NO" sz="1800" dirty="0" err="1">
                <a:cs typeface="Arial"/>
              </a:rPr>
              <a:t>leseleder</a:t>
            </a:r>
            <a:r>
              <a:rPr lang="nb-NO" sz="1800" b="1" dirty="0">
                <a:cs typeface="Arial"/>
              </a:rPr>
              <a:t>. </a:t>
            </a:r>
            <a:r>
              <a:rPr lang="nb-NO" sz="1800" dirty="0">
                <a:cs typeface="Arial"/>
              </a:rPr>
              <a:t>Åpen lesegruppe passer for ALLE, enten du har lest mye eller lite.</a:t>
            </a:r>
            <a:endParaRPr lang="nb-NO"/>
          </a:p>
          <a:p>
            <a:endParaRPr lang="nb-NO" sz="1800" dirty="0">
              <a:cs typeface="Arial"/>
            </a:endParaRPr>
          </a:p>
          <a:p>
            <a:r>
              <a:rPr lang="nb-NO" altLang="nb-NO" sz="1800" b="1"/>
              <a:t>Onsdag 22. Januar</a:t>
            </a:r>
            <a:endParaRPr lang="nb-NO" sz="1800" dirty="0"/>
          </a:p>
          <a:p>
            <a:r>
              <a:rPr lang="nb-NO" altLang="nb-NO" sz="1800" b="1">
                <a:cs typeface="Arial"/>
              </a:rPr>
              <a:t>Onsdag 19. februar </a:t>
            </a:r>
            <a:endParaRPr lang="nb-NO" altLang="nb-NO" sz="1800" b="1" dirty="0">
              <a:cs typeface="Arial"/>
            </a:endParaRPr>
          </a:p>
          <a:p>
            <a:r>
              <a:rPr lang="nb-NO" altLang="nb-NO" sz="1800" b="1">
                <a:cs typeface="Arial"/>
              </a:rPr>
              <a:t>Onsdag 19. Mars</a:t>
            </a:r>
          </a:p>
          <a:p>
            <a:r>
              <a:rPr lang="nb-NO" altLang="nb-NO" sz="1800" b="1">
                <a:cs typeface="Arial"/>
              </a:rPr>
              <a:t>Onsdag 23. april </a:t>
            </a:r>
            <a:endParaRPr lang="nb-NO"/>
          </a:p>
          <a:p>
            <a:endParaRPr lang="nb-NO" altLang="nb-NO" sz="1800" b="1" dirty="0">
              <a:cs typeface="Arial"/>
            </a:endParaRPr>
          </a:p>
          <a:p>
            <a:r>
              <a:rPr lang="nb-NO" altLang="nb-NO" sz="1800" b="1" dirty="0"/>
              <a:t> kl. 1400-1530 på Vardesenteret (</a:t>
            </a:r>
            <a:r>
              <a:rPr lang="nb-NO" altLang="nb-NO" sz="1800" b="1" err="1"/>
              <a:t>Drop</a:t>
            </a:r>
            <a:r>
              <a:rPr lang="nb-NO" altLang="nb-NO" sz="1800" b="1" dirty="0"/>
              <a:t> in)</a:t>
            </a:r>
            <a:endParaRPr lang="nb-NO" altLang="nb-NO" sz="1800" b="1" dirty="0">
              <a:cs typeface="Arial"/>
            </a:endParaRPr>
          </a:p>
          <a:p>
            <a:r>
              <a:rPr lang="nb-NO" altLang="nb-NO" sz="1800" b="1" err="1">
                <a:latin typeface="Arial"/>
                <a:cs typeface="Arial"/>
              </a:rPr>
              <a:t>Leseleder</a:t>
            </a:r>
            <a:r>
              <a:rPr lang="nb-NO" altLang="nb-NO" sz="1800" b="1" dirty="0">
                <a:latin typeface="Arial"/>
                <a:cs typeface="Arial"/>
              </a:rPr>
              <a:t>: Anne Liv Tønnesen</a:t>
            </a:r>
          </a:p>
        </p:txBody>
      </p:sp>
      <p:sp>
        <p:nvSpPr>
          <p:cNvPr id="8197" name="TekstSylinder 6">
            <a:extLst>
              <a:ext uri="{FF2B5EF4-FFF2-40B4-BE49-F238E27FC236}">
                <a16:creationId xmlns:a16="http://schemas.microsoft.com/office/drawing/2014/main" id="{904B3B4F-167C-18AF-C353-BDB8B00FD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7325" y="9739313"/>
            <a:ext cx="309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nb-NO" altLang="nb-NO" sz="1600">
                <a:latin typeface="Calibri" panose="020F0502020204030204" pitchFamily="34" charset="0"/>
                <a:cs typeface="Calibri" panose="020F0502020204030204" pitchFamily="34" charset="0"/>
              </a:rPr>
              <a:t>SAMARBEID MELLOM </a:t>
            </a:r>
            <a:r>
              <a:rPr lang="nb-NO" altLang="nb-NO" sz="1600" b="1">
                <a:latin typeface="Calibri" panose="020F0502020204030204" pitchFamily="34" charset="0"/>
                <a:cs typeface="Calibri" panose="020F0502020204030204" pitchFamily="34" charset="0"/>
              </a:rPr>
              <a:t>SUS </a:t>
            </a:r>
            <a:r>
              <a:rPr lang="nb-NO" altLang="nb-NO" sz="1600">
                <a:latin typeface="Calibri" panose="020F0502020204030204" pitchFamily="34" charset="0"/>
                <a:cs typeface="Calibri" panose="020F0502020204030204" pitchFamily="34" charset="0"/>
              </a:rPr>
              <a:t>OG </a:t>
            </a:r>
            <a:r>
              <a:rPr lang="nb-NO" altLang="nb-NO" sz="1600" b="1">
                <a:latin typeface="Calibri" panose="020F0502020204030204" pitchFamily="34" charset="0"/>
                <a:cs typeface="Calibri" panose="020F0502020204030204" pitchFamily="34" charset="0"/>
              </a:rPr>
              <a:t>KREFTFORENINGEN</a:t>
            </a:r>
          </a:p>
        </p:txBody>
      </p:sp>
      <p:pic>
        <p:nvPicPr>
          <p:cNvPr id="2" name="Bilde 1" descr="Et bilde som inneholder skjermbilde, mønster, kvadrat, sort og hvit&#10;&#10;Automatisk generert beskrivelse">
            <a:extLst>
              <a:ext uri="{FF2B5EF4-FFF2-40B4-BE49-F238E27FC236}">
                <a16:creationId xmlns:a16="http://schemas.microsoft.com/office/drawing/2014/main" id="{34A6DE39-53C0-89FE-62F5-935700A3E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793" y="217427"/>
            <a:ext cx="1905200" cy="19716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d7e5af-5a2a-4218-8c55-9af47d1063b6" xsi:nil="true"/>
    <lcf76f155ced4ddcb4097134ff3c332f xmlns="34b34bf7-596e-475f-b675-3945f581aa1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8C1394BDC26284D91350930A38BDBA7" ma:contentTypeVersion="15" ma:contentTypeDescription="Opprett et nytt dokument." ma:contentTypeScope="" ma:versionID="4df91ca7d93a973ea71acb39555db4cf">
  <xsd:schema xmlns:xsd="http://www.w3.org/2001/XMLSchema" xmlns:xs="http://www.w3.org/2001/XMLSchema" xmlns:p="http://schemas.microsoft.com/office/2006/metadata/properties" xmlns:ns2="34b34bf7-596e-475f-b675-3945f581aa1a" xmlns:ns3="23d7e5af-5a2a-4218-8c55-9af47d1063b6" targetNamespace="http://schemas.microsoft.com/office/2006/metadata/properties" ma:root="true" ma:fieldsID="0e32a91b92173b858de3d41b209b31f7" ns2:_="" ns3:_="">
    <xsd:import namespace="34b34bf7-596e-475f-b675-3945f581aa1a"/>
    <xsd:import namespace="23d7e5af-5a2a-4218-8c55-9af47d1063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b34bf7-596e-475f-b675-3945f581aa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36a61b50-ac2f-48d5-8ac7-e75171fb65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d7e5af-5a2a-4218-8c55-9af47d1063b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aa91639-e73c-49d0-bc0d-5a632226c469}" ma:internalName="TaxCatchAll" ma:showField="CatchAllData" ma:web="23d7e5af-5a2a-4218-8c55-9af47d1063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AFEEF6-B2D4-47E0-9073-9600C666CF70}">
  <ds:schemaRefs>
    <ds:schemaRef ds:uri="http://schemas.microsoft.com/office/2006/metadata/properties"/>
    <ds:schemaRef ds:uri="http://schemas.microsoft.com/office/infopath/2007/PartnerControls"/>
    <ds:schemaRef ds:uri="23d7e5af-5a2a-4218-8c55-9af47d1063b6"/>
    <ds:schemaRef ds:uri="34b34bf7-596e-475f-b675-3945f581aa1a"/>
  </ds:schemaRefs>
</ds:datastoreItem>
</file>

<file path=customXml/itemProps2.xml><?xml version="1.0" encoding="utf-8"?>
<ds:datastoreItem xmlns:ds="http://schemas.openxmlformats.org/officeDocument/2006/customXml" ds:itemID="{11456D01-30FE-47B3-88CE-C410CD0B10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EEFB52-9C7B-4E41-9356-62B7E478C1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b34bf7-596e-475f-b675-3945f581aa1a"/>
    <ds:schemaRef ds:uri="23d7e5af-5a2a-4218-8c55-9af47d1063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2636</TotalTime>
  <Words>89</Words>
  <Application>Microsoft Office PowerPoint</Application>
  <PresentationFormat>Egendefinert</PresentationFormat>
  <Paragraphs>11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Standard utforming</vt:lpstr>
      <vt:lpstr>Egendefinert utforming</vt:lpstr>
      <vt:lpstr>  Velkommen til litterært spa: Høytlesning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AnneHe</dc:creator>
  <cp:lastModifiedBy>Abrahamsson, Linda Mariette</cp:lastModifiedBy>
  <cp:revision>272</cp:revision>
  <cp:lastPrinted>2023-08-29T06:34:56Z</cp:lastPrinted>
  <dcterms:created xsi:type="dcterms:W3CDTF">2005-03-14T11:10:47Z</dcterms:created>
  <dcterms:modified xsi:type="dcterms:W3CDTF">2024-11-08T13:28:33Z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3ffc1c-ef00-4620-9c2f-7d9c1597774b_Enabled">
    <vt:lpwstr>true</vt:lpwstr>
  </property>
  <property fmtid="{D5CDD505-2E9C-101B-9397-08002B2CF9AE}" pid="3" name="MSIP_Label_0c3ffc1c-ef00-4620-9c2f-7d9c1597774b_SetDate">
    <vt:lpwstr>2023-09-15T13:37:23Z</vt:lpwstr>
  </property>
  <property fmtid="{D5CDD505-2E9C-101B-9397-08002B2CF9AE}" pid="4" name="MSIP_Label_0c3ffc1c-ef00-4620-9c2f-7d9c1597774b_Method">
    <vt:lpwstr>Standard</vt:lpwstr>
  </property>
  <property fmtid="{D5CDD505-2E9C-101B-9397-08002B2CF9AE}" pid="5" name="MSIP_Label_0c3ffc1c-ef00-4620-9c2f-7d9c1597774b_Name">
    <vt:lpwstr>Intern</vt:lpwstr>
  </property>
  <property fmtid="{D5CDD505-2E9C-101B-9397-08002B2CF9AE}" pid="6" name="MSIP_Label_0c3ffc1c-ef00-4620-9c2f-7d9c1597774b_SiteId">
    <vt:lpwstr>bdcbe535-f3cf-49f5-8a6a-fb6d98dc7837</vt:lpwstr>
  </property>
  <property fmtid="{D5CDD505-2E9C-101B-9397-08002B2CF9AE}" pid="7" name="MSIP_Label_0c3ffc1c-ef00-4620-9c2f-7d9c1597774b_ActionId">
    <vt:lpwstr>aafe7a40-ea76-4473-b53a-03b0e0e1022d</vt:lpwstr>
  </property>
  <property fmtid="{D5CDD505-2E9C-101B-9397-08002B2CF9AE}" pid="8" name="MSIP_Label_0c3ffc1c-ef00-4620-9c2f-7d9c1597774b_ContentBits">
    <vt:lpwstr>2</vt:lpwstr>
  </property>
  <property fmtid="{D5CDD505-2E9C-101B-9397-08002B2CF9AE}" pid="9" name="ContentTypeId">
    <vt:lpwstr>0x010100F8C1394BDC26284D91350930A38BDBA7</vt:lpwstr>
  </property>
  <property fmtid="{D5CDD505-2E9C-101B-9397-08002B2CF9AE}" pid="10" name="MediaServiceImageTags">
    <vt:lpwstr/>
  </property>
</Properties>
</file>